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59" autoAdjust="0"/>
    <p:restoredTop sz="94660"/>
  </p:normalViewPr>
  <p:slideViewPr>
    <p:cSldViewPr snapToGrid="0">
      <p:cViewPr varScale="1">
        <p:scale>
          <a:sx n="79" d="100"/>
          <a:sy n="79" d="100"/>
        </p:scale>
        <p:origin x="1133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422FB1-AFE3-12B8-89DE-CC78B58E65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5A0530C-C3FB-8E99-6296-E19B580D91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B63A422-4847-D1FC-D6D5-1C376CC7C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21/05/2025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4FC972E-B6E0-7A90-2765-908A61EC5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41F0B46-5179-7B9E-C5CA-642F0F52F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73535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31E045-81BC-804E-AB58-701F14313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A2B70B3-B53E-A5F2-3CBB-D52E9EE120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F0D770D-9E5F-0D23-B794-A2F575ED1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21/05/2025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EFE3A1F-6FFB-8633-8FB0-6220796AE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664BB6E-D888-0E13-1093-B4A9E14C5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759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730F876-8759-2615-555D-7D87346888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148B757-C4BD-19F6-A880-BFF9F9CF92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EADB358-3504-1C06-BE53-7DB987698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21/05/2025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1FB1EAA-6457-FDEB-CB8E-22E35AC00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0699A0-CD6F-2FE1-C0BC-497FF45E1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08283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FE17B7-A4DC-837B-2BA1-BD8C6E4E54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19D2AA0-F422-8A66-52F4-06B412AB63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1528F3-8C23-0C17-C7CA-962951397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21/05/2025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C540303-6E88-AEDD-57A2-2FEC56605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AC23426-FBC0-C2FA-40BF-531B35057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99416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F5C423-D479-B90E-536A-D05A11350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D3FCBDB-72B1-F288-1833-1DDA115648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FFB19EE-1D77-0984-00DB-38ACA666B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21/05/2025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E42FB6A-7FCE-1119-1653-C55CCEFFC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C65B47C-FC2D-8B33-92DB-0330C6D76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78567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9B47A7-6470-88C5-078B-1B365E632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51B8496-EF02-F85D-136A-DB311F8367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FC62540-01CB-51F4-A317-6CA110D3BD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FF66136-5011-B87D-8115-43C0824597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21/05/2025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CCB143D-B1DA-B743-FEA5-C6D1092F8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EE26B4A-B058-F38B-DF43-7CB25F97B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36328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D2C5F3-6140-D468-5231-10783DE48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3D8DEB8-A2BC-264A-FA13-8FE7D111F5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8C07689-6566-820E-BE34-57A0EA08AA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E209A8B-6B13-FDE8-05A7-1080999BBD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97BA615-B7B6-5D4D-2B26-BE5948C706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2ABE70E7-0851-2F6A-84F2-034D29866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21/05/2025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EEED8C31-1A57-7EF4-70BF-324A619FB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048E1F1-2B42-FAA3-5827-0E6AC1196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47292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44E8B0-001C-A63A-7509-C0520D633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15965CC-9977-B338-6121-3E1FC47803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21/05/2025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3590ED2-7C7B-A7BE-983D-6B7AB4BA9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4EBB868-2EC0-7778-709F-743FA41F9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62228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BAD1AD6-CF8B-428E-7846-28CFACE44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21/05/2025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DE5AA06-8D82-6E5E-DA43-0BBCFA672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14DDFBA-36A1-54C2-FC99-A8F541A38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51313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05EA8E-63BD-718C-380C-D01F52EC4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89179AD-7B20-F162-E2A8-43D2D0FEC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B0BCA82-12E0-AFCB-F6F7-4E85F912C9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EB23EB9-F2A9-C065-47DD-137E887CE5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21/05/2025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B517C47-2306-7A09-0F77-94EF2AD83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8C0F863-0C17-A27E-9A1C-CE1DB4341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76858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D0F4A2-F88F-DF97-4B38-49E73455B1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BBFC68C5-020C-0C59-BA29-47CA958817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FAFBA8B-DFD9-9F3B-67D8-3AC3C64E30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8630195-4888-E1BE-FEF7-B31F5FCF4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21/05/2025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E1A551F-E008-FC80-4997-4FF88F8EA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8560E79-5FEC-562C-EB90-0E6B5C8CF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22429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540889D-4E79-E6DB-2965-BD5E0E079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A3B29F7-FED7-19A6-2C11-D439B757B4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ECB2226-35A2-3556-1CBF-A0C9D51B1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602DCF3-EAA1-40A4-BB7F-372CDFE830F8}" type="datetimeFigureOut">
              <a:rPr lang="es-CO" smtClean="0"/>
              <a:t>21/05/2025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9365BB7-E11C-8620-9D20-D83F160AF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5E854E6-C8DC-24F8-8BBC-C5326F28D2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66024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CC696B-4059-C3BB-70F1-617B3DB44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4918"/>
          </a:xfrm>
        </p:spPr>
        <p:txBody>
          <a:bodyPr>
            <a:normAutofit/>
          </a:bodyPr>
          <a:lstStyle/>
          <a:p>
            <a:pPr algn="ctr"/>
            <a:r>
              <a:rPr lang="es-ES" b="1" dirty="0"/>
              <a:t>LISTADO </a:t>
            </a:r>
            <a:r>
              <a:rPr lang="es-ES" b="1"/>
              <a:t>DE MATERIALES &gt;26M</a:t>
            </a:r>
            <a:endParaRPr lang="es-CO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7EF042A-C90B-39CB-313B-13861443F3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0043"/>
            <a:ext cx="10515600" cy="5651770"/>
          </a:xfrm>
        </p:spPr>
        <p:txBody>
          <a:bodyPr>
            <a:normAutofit lnSpcReduction="10000"/>
          </a:bodyPr>
          <a:lstStyle/>
          <a:p>
            <a:r>
              <a:rPr lang="es-ES" dirty="0"/>
              <a:t>MOTOR DC</a:t>
            </a:r>
          </a:p>
          <a:p>
            <a:r>
              <a:rPr lang="es-ES" dirty="0"/>
              <a:t>BAQUELA UNIVERSAL</a:t>
            </a:r>
          </a:p>
          <a:p>
            <a:r>
              <a:rPr lang="es-ES" dirty="0"/>
              <a:t>2 RELEVOS DE 5 PINES AZULITOS</a:t>
            </a:r>
          </a:p>
          <a:p>
            <a:r>
              <a:rPr lang="es-ES" dirty="0"/>
              <a:t>2 PULSADORES</a:t>
            </a:r>
          </a:p>
          <a:p>
            <a:endParaRPr lang="es-ES" dirty="0"/>
          </a:p>
          <a:p>
            <a:r>
              <a:rPr lang="es-ES" dirty="0"/>
              <a:t>1 TRANSISTOR TIP122 / 2N2222</a:t>
            </a:r>
          </a:p>
          <a:p>
            <a:r>
              <a:rPr lang="es-ES" dirty="0"/>
              <a:t>1 LM 555</a:t>
            </a:r>
          </a:p>
          <a:p>
            <a:r>
              <a:rPr lang="es-ES" dirty="0"/>
              <a:t>3 DIODOS 1N4001 (1N4004, 1N4007)</a:t>
            </a:r>
          </a:p>
          <a:p>
            <a:r>
              <a:rPr lang="es-ES" dirty="0"/>
              <a:t>1 POTENCIOMETRO (10K, 5K, 50K)</a:t>
            </a:r>
          </a:p>
          <a:p>
            <a:r>
              <a:rPr lang="es-ES" dirty="0"/>
              <a:t>CONDENSADOR CERAMICO 104</a:t>
            </a:r>
          </a:p>
          <a:p>
            <a:r>
              <a:rPr lang="es-ES" dirty="0"/>
              <a:t> CONDENSADOR CERAMICO 102</a:t>
            </a:r>
          </a:p>
          <a:p>
            <a:r>
              <a:rPr lang="es-ES" dirty="0"/>
              <a:t>RESISTENCIAS DE 470 Y DE 1000</a:t>
            </a:r>
          </a:p>
        </p:txBody>
      </p:sp>
    </p:spTree>
    <p:extLst>
      <p:ext uri="{BB962C8B-B14F-4D97-AF65-F5344CB8AC3E}">
        <p14:creationId xmlns:p14="http://schemas.microsoft.com/office/powerpoint/2010/main" val="10576336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55</Words>
  <Application>Microsoft Office PowerPoint</Application>
  <PresentationFormat>Panorámica</PresentationFormat>
  <Paragraphs>13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de Office</vt:lpstr>
      <vt:lpstr>LISTADO DE MATERIALES &gt;26M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JUAN CARLOS VIZCAINO APONTE</dc:creator>
  <cp:lastModifiedBy>JUAN CARLOS VIZCAINO APONTE</cp:lastModifiedBy>
  <cp:revision>6</cp:revision>
  <dcterms:created xsi:type="dcterms:W3CDTF">2025-04-03T12:04:15Z</dcterms:created>
  <dcterms:modified xsi:type="dcterms:W3CDTF">2025-05-21T11:38:05Z</dcterms:modified>
</cp:coreProperties>
</file>